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684" r:id="rId2"/>
    <p:sldId id="281" r:id="rId3"/>
    <p:sldId id="686" r:id="rId4"/>
    <p:sldId id="687" r:id="rId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</p:embeddedFontLst>
  <p:custDataLst>
    <p:tags r:id="rId1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BD3"/>
    <a:srgbClr val="3333CC"/>
    <a:srgbClr val="0066FF"/>
    <a:srgbClr val="0066CC"/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0712" autoAdjust="0"/>
  </p:normalViewPr>
  <p:slideViewPr>
    <p:cSldViewPr>
      <p:cViewPr varScale="1">
        <p:scale>
          <a:sx n="131" d="100"/>
          <a:sy n="131" d="100"/>
        </p:scale>
        <p:origin x="38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44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AECF2-4ECE-4B77-9B63-89B555F968CE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33131-76A5-42A0-BF8E-B774CBD27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86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48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38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41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6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34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4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2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62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1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1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9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1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forms/gSg5s6zl0kj1zS5H3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40000" y="2540000"/>
            <a:ext cx="1905" cy="1905"/>
          </a:xfrm>
          <a:prstGeom prst="rect">
            <a:avLst/>
          </a:prstGeom>
        </p:spPr>
      </p:pic>
      <p:sp>
        <p:nvSpPr>
          <p:cNvPr id="6" name="Subtitle 9"/>
          <p:cNvSpPr txBox="1">
            <a:spLocks/>
          </p:cNvSpPr>
          <p:nvPr/>
        </p:nvSpPr>
        <p:spPr>
          <a:xfrm>
            <a:off x="1219200" y="3429000"/>
            <a:ext cx="6934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ctrTitle"/>
          </p:nvPr>
        </p:nvSpPr>
        <p:spPr>
          <a:xfrm>
            <a:off x="685800" y="63500"/>
            <a:ext cx="8077200" cy="2895600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Project: Recommender Systems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124200" y="64770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849406-04EE-5140-805D-755EDECBDE39}"/>
              </a:ext>
            </a:extLst>
          </p:cNvPr>
          <p:cNvSpPr/>
          <p:nvPr/>
        </p:nvSpPr>
        <p:spPr>
          <a:xfrm>
            <a:off x="2426995" y="5435600"/>
            <a:ext cx="45186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/>
              <a:t>Dennis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J.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Zhang</a:t>
            </a:r>
          </a:p>
          <a:p>
            <a:pPr algn="ctr"/>
            <a:r>
              <a:rPr lang="en-US" altLang="zh-CN" sz="2400" b="1" dirty="0"/>
              <a:t>Washington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University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St.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Louis</a:t>
            </a:r>
            <a:endParaRPr lang="en-US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AE5E77-A1A0-2143-BF70-42425AC30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735" y="2070099"/>
            <a:ext cx="5547128" cy="289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81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objective of a Recommender System is </a:t>
            </a:r>
          </a:p>
          <a:p>
            <a:pPr lvl="1"/>
            <a:r>
              <a:rPr lang="en-US" dirty="0"/>
              <a:t>to recommend relevant items for users, based on their preference. Recommender system is prevalent in the digital space. </a:t>
            </a:r>
          </a:p>
          <a:p>
            <a:r>
              <a:rPr lang="en-US" altLang="zh-CN" dirty="0"/>
              <a:t>Examples:</a:t>
            </a:r>
          </a:p>
          <a:p>
            <a:pPr lvl="1"/>
            <a:r>
              <a:rPr lang="en-US" dirty="0"/>
              <a:t>When you go shopping on Amazon, you will notice that Amazon is recommending products on the front page before you even type anything in the search box.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When you go on YouTube, the top bar of YouTube is typically "videos recommended to you." All these features are based on recommender system.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59319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Types of 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399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Popularity-based Recommendation</a:t>
            </a:r>
          </a:p>
          <a:p>
            <a:pPr lvl="1"/>
            <a:r>
              <a:rPr lang="en-US" altLang="zh-CN" dirty="0"/>
              <a:t>Recommend the most popular product that a user has not purchased/consumed.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Content-based Recommendation</a:t>
            </a:r>
          </a:p>
          <a:p>
            <a:pPr lvl="1"/>
            <a:r>
              <a:rPr lang="en-US" altLang="zh-CN" dirty="0"/>
              <a:t>Based on a user’ features and past actions, compute the users’ like probability of each unconsumed products and recommend the best ones.</a:t>
            </a:r>
          </a:p>
          <a:p>
            <a:endParaRPr lang="en-US" altLang="zh-CN" dirty="0"/>
          </a:p>
          <a:p>
            <a:r>
              <a:rPr lang="en-US" altLang="zh-CN" dirty="0"/>
              <a:t>Collaborative Filtering Recommendation:</a:t>
            </a:r>
          </a:p>
          <a:p>
            <a:pPr lvl="1"/>
            <a:r>
              <a:rPr lang="en-US" altLang="zh-CN" dirty="0"/>
              <a:t>Uses the memory of previous use interactions to compute user similarities</a:t>
            </a:r>
          </a:p>
          <a:p>
            <a:pPr lvl="1"/>
            <a:r>
              <a:rPr lang="en-US" altLang="zh-CN" dirty="0"/>
              <a:t>Recommend products to a user if it is liked by similar users.</a:t>
            </a:r>
          </a:p>
        </p:txBody>
      </p:sp>
    </p:spTree>
    <p:extLst>
      <p:ext uri="{BB962C8B-B14F-4D97-AF65-F5344CB8AC3E}">
        <p14:creationId xmlns:p14="http://schemas.microsoft.com/office/powerpoint/2010/main" val="3065224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419599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In this project, you will implement a set of functions that implement popularity-based recommendation and collaborative filtering recommendation. </a:t>
            </a:r>
          </a:p>
          <a:p>
            <a:endParaRPr lang="en-US" altLang="zh-CN" dirty="0"/>
          </a:p>
          <a:p>
            <a:r>
              <a:rPr lang="en-US" altLang="zh-CN" dirty="0"/>
              <a:t>You need to first fill in your movie preferences here:</a:t>
            </a:r>
          </a:p>
          <a:p>
            <a:pPr lvl="1"/>
            <a:r>
              <a:rPr lang="en-US" altLang="zh-CN" dirty="0">
                <a:hlinkClick r:id="rId2"/>
              </a:rPr>
              <a:t>https://goo.gl/forms/gSg5s6zl0kj1zS5H3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You need then to go through the notebook to implement necessary functions.</a:t>
            </a:r>
          </a:p>
        </p:txBody>
      </p:sp>
    </p:spTree>
    <p:extLst>
      <p:ext uri="{BB962C8B-B14F-4D97-AF65-F5344CB8AC3E}">
        <p14:creationId xmlns:p14="http://schemas.microsoft.com/office/powerpoint/2010/main" val="16148410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JBF232@WKKQXNNFUVWZY5H8" val="4888"/>
  <p:tag name="DEFAULTDISPLAYSOURCE" val="\documentclass{article}\pagestyle{empty}&#10;\begin{document}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hello&#10;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83297</TotalTime>
  <Words>175</Words>
  <Application>Microsoft Macintosh PowerPoint</Application>
  <PresentationFormat>On-screen Show (4:3)</PresentationFormat>
  <Paragraphs>28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Calibri</vt:lpstr>
      <vt:lpstr>Arial</vt:lpstr>
      <vt:lpstr>Office Theme</vt:lpstr>
      <vt:lpstr>Project: Recommender Systems</vt:lpstr>
      <vt:lpstr>Recommender Systems</vt:lpstr>
      <vt:lpstr>Types of Recommender Systems</vt:lpstr>
      <vt:lpstr>Project</vt:lpstr>
    </vt:vector>
  </TitlesOfParts>
  <Company>Cornell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yth</dc:title>
  <dc:creator>Jake Feldman</dc:creator>
  <cp:lastModifiedBy>Zhang, Dennis</cp:lastModifiedBy>
  <cp:revision>896</cp:revision>
  <dcterms:created xsi:type="dcterms:W3CDTF">2015-04-30T01:39:07Z</dcterms:created>
  <dcterms:modified xsi:type="dcterms:W3CDTF">2018-12-04T21:17:25Z</dcterms:modified>
</cp:coreProperties>
</file>